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59" r:id="rId1"/>
  </p:sldMasterIdLst>
  <p:handoutMasterIdLst>
    <p:handoutMasterId r:id="rId2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7895" cy="9143861"/>
  <p:kinsoku lang="zh-CN" invalStChars="!%),.:;?]}¨·ˇˉ་―‖’”…‰∶、。〃々〉》」』】〕〗！＂＇％），．：；？］｀｜｝～￠&gt;¢°′″›℃〞︶︺︾﹀﹄﹚﹜﹞" invalEndChars="([{·‘“〈《「『【〔〖（．［｛￡￥$£¥〝﹙﹛﹝＄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Times New Roman" pitchFamily="0" charset="0"/>
        <a:ea typeface="宋体" pitchFamily="0" charset="-122"/>
        <a:cs typeface="Times New Roman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loop="1" showNarration="1">
    <p:kiosk/>
    <p:penClr>
      <a:srgbClr val="00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548EF2"/>
    <a:srgbClr val="808080"/>
    <a:srgbClr val="EBEBEB"/>
    <a:srgbClr val="404040"/>
    <a:srgbClr val="39647F"/>
    <a:srgbClr val="A9A18D"/>
    <a:srgbClr val="8E846C"/>
    <a:srgbClr val="79AC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734" autoAdjust="0"/>
    <p:restoredTop sz="99500"/>
  </p:normalViewPr>
  <p:slideViewPr>
    <p:cSldViewPr snapToGrid="0">
      <p:cViewPr varScale="1">
        <p:scale>
          <a:sx n="109" d="100"/>
          <a:sy n="109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handoutMaster" Target="handoutMasters/handoutMaster1.xml"/><Relationship Id="rId3" Type="http://schemas.openxmlformats.org/officeDocument/2006/relationships/theme" Target="theme/theme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页眉占位符"/>
          <p:cNvSpPr>
            <a:spLocks noGrp="1"/>
          </p:cNvSpPr>
          <p:nvPr>
            <p:ph type="hdr"/>
          </p:nvPr>
        </p:nvSpPr>
        <p:spPr>
          <a:xfrm rot="0">
            <a:off x="0" y="0"/>
            <a:ext cx="2973555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0170" tIns="46990" rIns="90170" bIns="46990" anchor="t" anchorCtr="0">
            <a:prstTxWarp prst="textNoShape"/>
          </a:bodyPr>
          <a:lstStyle>
            <a:lvl1pPr algn="l" defTabSz="914400" fontAlgn="base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142" name="日期占位符"/>
          <p:cNvSpPr>
            <a:spLocks noGrp="1"/>
          </p:cNvSpPr>
          <p:nvPr>
            <p:ph type="dt"/>
          </p:nvPr>
        </p:nvSpPr>
        <p:spPr>
          <a:xfrm rot="0">
            <a:off x="3884340" y="0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0170" tIns="46990" rIns="90170" bIns="46990" anchor="t" anchorCtr="0">
            <a:prstTxWarp prst="textNoShape"/>
          </a:bodyPr>
          <a:lstStyle>
            <a:lvl1pPr algn="r" defTabSz="914400" fontAlgn="base" hangingPunct="0">
              <a:defRPr sz="1200"/>
            </a:lvl1pPr>
          </a:lstStyle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143" name="页脚占位符"/>
          <p:cNvSpPr>
            <a:spLocks noGrp="1"/>
          </p:cNvSpPr>
          <p:nvPr>
            <p:ph type="ftr"/>
          </p:nvPr>
        </p:nvSpPr>
        <p:spPr>
          <a:xfrm rot="0">
            <a:off x="0" y="8686668"/>
            <a:ext cx="2973555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0170" tIns="46990" rIns="90170" bIns="46990" anchor="b" anchorCtr="0">
            <a:prstTxWarp prst="textNoShape"/>
          </a:bodyPr>
          <a:lstStyle>
            <a:lvl1pPr algn="l" defTabSz="914400" fontAlgn="base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144" name="编号占位符"/>
          <p:cNvSpPr>
            <a:spLocks noGrp="1"/>
          </p:cNvSpPr>
          <p:nvPr>
            <p:ph type="sldNum"/>
          </p:nvPr>
        </p:nvSpPr>
        <p:spPr>
          <a:xfrm rot="0">
            <a:off x="3884340" y="8686668"/>
            <a:ext cx="2973554" cy="457193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0170" tIns="46990" rIns="90170" bIns="46990" anchor="b" anchorCtr="0">
            <a:prstTxWarp prst="textNoShape"/>
          </a:bodyPr>
          <a:lstStyle>
            <a:lvl1pPr algn="r" defTabSz="914400" fontAlgn="base" hangingPunct="0">
              <a:defRPr sz="1200"/>
            </a:lvl1pPr>
          </a:lstStyle>
          <a:p>
            <a:fld id="{CAD2D6BD-DE1B-4B5F-8B41-2702339687B9}" type="slidenum">
              <a:rPr lang="en-US" altLang="zh-CN"/>
              <a:t>&lt;#&gt;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4554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title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"/>
          <p:cNvGrpSpPr>
            <a:grpSpLocks/>
          </p:cNvGrpSpPr>
          <p:nvPr/>
        </p:nvGrpSpPr>
        <p:grpSpPr>
          <a:xfrm>
            <a:off x="2400300" y="336937"/>
            <a:ext cx="8707183" cy="5568563"/>
            <a:chOff x="2400300" y="336937"/>
            <a:chExt cx="8707183" cy="5568563"/>
          </a:xfrm>
        </p:grpSpPr>
        <p:sp>
          <p:nvSpPr>
            <p:cNvPr id="10" name="直线"/>
            <p:cNvSpPr>
              <a:spLocks/>
            </p:cNvSpPr>
            <p:nvPr/>
          </p:nvSpPr>
          <p:spPr>
            <a:xfrm flipV="1" rot="0">
              <a:off x="8296658" y="2388653"/>
              <a:ext cx="1660218" cy="1431953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1" name="直线"/>
            <p:cNvSpPr>
              <a:spLocks/>
            </p:cNvSpPr>
            <p:nvPr/>
          </p:nvSpPr>
          <p:spPr>
            <a:xfrm flipV="1" rot="0">
              <a:off x="7845441" y="549274"/>
              <a:ext cx="1661544" cy="1429298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2" name="直线"/>
            <p:cNvSpPr>
              <a:spLocks/>
            </p:cNvSpPr>
            <p:nvPr/>
          </p:nvSpPr>
          <p:spPr>
            <a:xfrm flipV="1" rot="0">
              <a:off x="3727412" y="3836532"/>
              <a:ext cx="2279979" cy="1962797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3" name="直线"/>
            <p:cNvSpPr>
              <a:spLocks/>
            </p:cNvSpPr>
            <p:nvPr/>
          </p:nvSpPr>
          <p:spPr>
            <a:xfrm rot="0">
              <a:off x="4505099" y="3682587"/>
              <a:ext cx="0" cy="2222913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4" name="椭圆"/>
            <p:cNvSpPr>
              <a:spLocks/>
            </p:cNvSpPr>
            <p:nvPr/>
          </p:nvSpPr>
          <p:spPr>
            <a:xfrm rot="0">
              <a:off x="4393623" y="3585708"/>
              <a:ext cx="212337" cy="212337"/>
            </a:xfrm>
            <a:prstGeom prst="ellipse"/>
            <a:solidFill>
              <a:schemeClr val="accent3"/>
            </a:solidFill>
            <a:ln w="9525" cmpd="sng" cap="flat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5" name="椭圆"/>
            <p:cNvSpPr>
              <a:spLocks/>
            </p:cNvSpPr>
            <p:nvPr/>
          </p:nvSpPr>
          <p:spPr>
            <a:xfrm rot="0">
              <a:off x="4287454" y="3479539"/>
              <a:ext cx="424676" cy="426002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6" name="椭圆"/>
            <p:cNvSpPr>
              <a:spLocks/>
            </p:cNvSpPr>
            <p:nvPr/>
          </p:nvSpPr>
          <p:spPr>
            <a:xfrm rot="0">
              <a:off x="4179957" y="3373370"/>
              <a:ext cx="638341" cy="638341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7" name="椭圆"/>
            <p:cNvSpPr>
              <a:spLocks/>
            </p:cNvSpPr>
            <p:nvPr/>
          </p:nvSpPr>
          <p:spPr>
            <a:xfrm rot="0">
              <a:off x="9011948" y="390021"/>
              <a:ext cx="106169" cy="106169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8" name="椭圆"/>
            <p:cNvSpPr>
              <a:spLocks/>
            </p:cNvSpPr>
            <p:nvPr/>
          </p:nvSpPr>
          <p:spPr>
            <a:xfrm rot="0">
              <a:off x="8958864" y="336937"/>
              <a:ext cx="212337" cy="212338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19" name="椭圆"/>
            <p:cNvSpPr>
              <a:spLocks/>
            </p:cNvSpPr>
            <p:nvPr/>
          </p:nvSpPr>
          <p:spPr>
            <a:xfrm rot="0">
              <a:off x="10704042" y="3147761"/>
              <a:ext cx="179159" cy="175179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20" name="椭圆"/>
            <p:cNvSpPr>
              <a:spLocks/>
            </p:cNvSpPr>
            <p:nvPr/>
          </p:nvSpPr>
          <p:spPr>
            <a:xfrm rot="0">
              <a:off x="10616453" y="3057517"/>
              <a:ext cx="354339" cy="356991"/>
            </a:xfrm>
            <a:prstGeom prst="ellips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21" name="椭圆"/>
            <p:cNvSpPr>
              <a:spLocks/>
            </p:cNvSpPr>
            <p:nvPr/>
          </p:nvSpPr>
          <p:spPr>
            <a:xfrm rot="0">
              <a:off x="9500352" y="2100670"/>
              <a:ext cx="71663" cy="71664"/>
            </a:xfrm>
            <a:prstGeom prst="ellipse"/>
            <a:solidFill>
              <a:schemeClr val="accent3"/>
            </a:solidFill>
            <a:ln w="9525" cmpd="sng" cap="flat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22" name="直线"/>
            <p:cNvSpPr>
              <a:spLocks/>
            </p:cNvSpPr>
            <p:nvPr/>
          </p:nvSpPr>
          <p:spPr>
            <a:xfrm flipV="1" rot="0">
              <a:off x="2400300" y="2263904"/>
              <a:ext cx="1661544" cy="1427973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23" name="直线"/>
            <p:cNvSpPr>
              <a:spLocks/>
            </p:cNvSpPr>
            <p:nvPr/>
          </p:nvSpPr>
          <p:spPr>
            <a:xfrm rot="0">
              <a:off x="2400300" y="3691877"/>
              <a:ext cx="8707183" cy="0"/>
            </a:xfrm>
            <a:prstGeom prst="line"/>
            <a:noFill/>
            <a:ln w="19050" cmpd="sng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</a:p>
          </p:txBody>
        </p:sp>
        <p:sp>
          <p:nvSpPr>
            <p:cNvPr id="24" name="椭圆"/>
            <p:cNvSpPr>
              <a:spLocks/>
            </p:cNvSpPr>
            <p:nvPr/>
          </p:nvSpPr>
          <p:spPr>
            <a:xfrm rot="0">
              <a:off x="4746634" y="1192260"/>
              <a:ext cx="71664" cy="71663"/>
            </a:xfrm>
            <a:prstGeom prst="ellipse"/>
            <a:solidFill>
              <a:schemeClr val="accent3"/>
            </a:solidFill>
            <a:ln w="9525" cmpd="sng" cap="flat">
              <a:noFill/>
              <a:prstDash val="solid"/>
              <a:round/>
            </a:ln>
          </p:spPr>
          <p:txBody>
            <a:bodyPr rtlCol="0" anchor="ctr"/>
            <a:lstStyle/>
            <a:p>
              <a:pPr algn="ctr"/>
            </a:p>
          </p:txBody>
        </p:sp>
      </p:grpSp>
      <p:sp>
        <p:nvSpPr>
          <p:cNvPr id="26" name="标题"/>
          <p:cNvSpPr>
            <a:spLocks noGrp="1"/>
          </p:cNvSpPr>
          <p:nvPr>
            <p:ph type="ctrTitle" hasCustomPrompt="1"/>
          </p:nvPr>
        </p:nvSpPr>
        <p:spPr>
          <a:xfrm rot="0">
            <a:off x="2685014" y="1722373"/>
            <a:ext cx="6974589" cy="1885894"/>
          </a:xfrm>
          <a:prstGeom prst="rect"/>
        </p:spPr>
        <p:txBody>
          <a:bodyPr anchor="b" anchorCtr="0">
            <a:prstTxWarp prst="textNoShape"/>
          </a:bodyPr>
          <a:lstStyle>
            <a:lvl1pPr marL="0" indent="0" algn="ctr" defTabSz="914400" fontAlgn="auto" hangingPunct="1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7" name="文本"/>
          <p:cNvSpPr>
            <a:spLocks noGrp="1"/>
          </p:cNvSpPr>
          <p:nvPr>
            <p:ph type="subTitle" idx="1" hasCustomPrompt="1"/>
          </p:nvPr>
        </p:nvSpPr>
        <p:spPr>
          <a:xfrm rot="0">
            <a:off x="2685014" y="3820606"/>
            <a:ext cx="6974589" cy="887470"/>
          </a:xfrm>
          <a:prstGeom prst="rect"/>
        </p:spPr>
        <p:txBody>
          <a:bodyPr/>
          <a:lstStyle>
            <a:lvl1pPr marL="0" indent="0" algn="ctr" defTabSz="914400" fontAlgn="auto" hangingPunct="1">
              <a:buNone/>
            </a:lvl1pPr>
            <a:lvl2pPr marL="457200" indent="0" algn="ctr" defTabSz="914400" fontAlgn="auto" hangingPunct="1">
              <a:buNone/>
            </a:lvl2pPr>
            <a:lvl3pPr marL="914400" indent="0" algn="ctr" defTabSz="914400" fontAlgn="auto" hangingPunct="1">
              <a:buNone/>
            </a:lvl3pPr>
            <a:lvl4pPr marL="1371600" indent="0" algn="ctr" defTabSz="914400" fontAlgn="auto" hangingPunct="1">
              <a:buNone/>
            </a:lvl4pPr>
            <a:lvl5pPr marL="1828800" indent="0" algn="ctr" defTabSz="914400" fontAlgn="auto" hangingPunct="1">
              <a:buNone/>
            </a:lvl5pPr>
            <a:lvl6pPr marL="2286000" indent="0" algn="ctr" defTabSz="914400" fontAlgn="auto" hangingPunct="1">
              <a:buNone/>
            </a:lvl6pPr>
            <a:lvl7pPr marL="2743200" indent="0" algn="ctr" defTabSz="914400" fontAlgn="auto" hangingPunct="1">
              <a:buNone/>
            </a:lvl7pPr>
            <a:lvl8pPr marL="3200400" indent="0" algn="ctr" defTabSz="914400" fontAlgn="auto" hangingPunct="1">
              <a:buNone/>
            </a:lvl8pPr>
            <a:lvl9pPr marL="3200400" indent="0" algn="ctr" defTabSz="914400" fontAlgn="auto" hangingPunct="1">
              <a:buNone/>
            </a:lvl9pPr>
          </a:lstStyle>
          <a:p>
            <a:pPr marL="0" indent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8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pPr marL="0" indent="0"/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29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30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8836632"/>
      </p:ext>
    </p:extLst>
  </p:cSld>
  <p:clrMapOvr>
    <a:masterClrMapping/>
  </p:clrMapOvr>
  <p:transition spd="med" advClick="0" advTm="4000"/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vertTx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17" name="竖排文字占位符"/>
          <p:cNvSpPr>
            <a:spLocks noGrp="1"/>
          </p:cNvSpPr>
          <p:nvPr>
            <p:ph type="body" orient="vert" idx="1"/>
          </p:nvPr>
        </p:nvSpPr>
        <p:spPr>
          <a:xfrm rot="0">
            <a:off x="838200" y="1522012"/>
            <a:ext cx="10515600" cy="4703511"/>
          </a:xfrm>
          <a:prstGeom prst="rect"/>
        </p:spPr>
        <p:txBody>
          <a:bodyPr vert="eaVert">
            <a:prstTxWarp prst="textNoShape"/>
          </a:bodyPr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76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77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78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8324558"/>
      </p:ext>
    </p:extLst>
  </p:cSld>
  <p:clrMapOvr>
    <a:masterClrMapping/>
  </p:clrMapOvr>
  <p:transition spd="med" advClick="0" advTm="4000"/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vertTitleAndTx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竖排标题"/>
          <p:cNvSpPr>
            <a:spLocks noGrp="1"/>
          </p:cNvSpPr>
          <p:nvPr>
            <p:ph type="title" orient="vert" hasCustomPrompt="1"/>
          </p:nvPr>
        </p:nvSpPr>
        <p:spPr>
          <a:xfrm rot="0">
            <a:off x="8724901" y="1346660"/>
            <a:ext cx="2628899" cy="4830300"/>
          </a:xfrm>
          <a:prstGeom prst="rect"/>
        </p:spPr>
        <p:txBody>
          <a:bodyPr vert="eaVert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18" name="竖排文字占位符"/>
          <p:cNvSpPr>
            <a:spLocks noGrp="1"/>
          </p:cNvSpPr>
          <p:nvPr>
            <p:ph type="body" orient="vert" idx="1"/>
          </p:nvPr>
        </p:nvSpPr>
        <p:spPr>
          <a:xfrm rot="0">
            <a:off x="838200" y="1346660"/>
            <a:ext cx="7772400" cy="4849404"/>
          </a:xfrm>
          <a:prstGeom prst="rect"/>
        </p:spPr>
        <p:txBody>
          <a:bodyPr vert="eaVert">
            <a:prstTxWarp prst="textNoShape"/>
          </a:bodyPr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81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82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83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8683820"/>
      </p:ext>
    </p:extLst>
  </p:cSld>
  <p:clrMapOvr>
    <a:masterClrMapping/>
  </p:clrMapOvr>
  <p:transition spd="med" advClick="0" advTm="4000"/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98" name="内容占位符"/>
          <p:cNvSpPr>
            <a:spLocks noGrp="1"/>
          </p:cNvSpPr>
          <p:nvPr>
            <p:ph idx="1"/>
          </p:nvPr>
        </p:nvSpPr>
        <p:spPr>
          <a:xfrm rot="0">
            <a:off x="854291" y="1486698"/>
            <a:ext cx="10487161" cy="4738825"/>
          </a:xfrm>
          <a:prstGeom prst="rect"/>
        </p:spPr>
        <p:txBody>
          <a:bodyPr/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33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34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35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8310405"/>
      </p:ext>
    </p:extLst>
  </p:cSld>
  <p:clrMapOvr>
    <a:masterClrMapping/>
  </p:clrMapOvr>
  <p:transition spd="med" advClick="0" advTm="4000"/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secHead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标题"/>
          <p:cNvSpPr>
            <a:spLocks noGrp="1"/>
          </p:cNvSpPr>
          <p:nvPr>
            <p:ph type="title"/>
          </p:nvPr>
        </p:nvSpPr>
        <p:spPr>
          <a:xfrm rot="0">
            <a:off x="374650" y="1367291"/>
            <a:ext cx="4834164" cy="2061709"/>
          </a:xfrm>
          <a:prstGeom prst="rect"/>
        </p:spPr>
        <p:txBody>
          <a:bodyPr anchor="b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7" name="文本"/>
          <p:cNvSpPr>
            <a:spLocks noGrp="1"/>
          </p:cNvSpPr>
          <p:nvPr>
            <p:ph type="body" idx="1" hasCustomPrompt="1"/>
          </p:nvPr>
        </p:nvSpPr>
        <p:spPr>
          <a:xfrm rot="0">
            <a:off x="831850" y="3706582"/>
            <a:ext cx="10515600" cy="1012369"/>
          </a:xfrm>
          <a:prstGeom prst="rect"/>
        </p:spPr>
        <p:txBody>
          <a:bodyPr/>
          <a:lstStyle>
            <a:lvl1pPr marL="0" indent="0" defTabSz="914400" fontAlgn="auto" hangingPunct="1">
              <a:buNone/>
            </a:lvl1pPr>
            <a:lvl2pPr marL="457200" indent="0" defTabSz="914400" fontAlgn="auto" hangingPunct="1">
              <a:buNone/>
            </a:lvl2pPr>
            <a:lvl3pPr marL="914400" indent="0" defTabSz="914400" fontAlgn="auto" hangingPunct="1">
              <a:buNone/>
            </a:lvl3pPr>
            <a:lvl4pPr marL="1371600" indent="0" defTabSz="914400" fontAlgn="auto" hangingPunct="1">
              <a:buNone/>
            </a:lvl4pPr>
            <a:lvl5pPr marL="1828800" indent="0" defTabSz="914400" fontAlgn="auto" hangingPunct="1">
              <a:buNone/>
            </a:lvl5pPr>
            <a:lvl6pPr marL="2286000" indent="0" defTabSz="914400" fontAlgn="auto" hangingPunct="1">
              <a:buNone/>
            </a:lvl6pPr>
            <a:lvl7pPr marL="2743200" indent="0" defTabSz="914400" fontAlgn="auto" hangingPunct="1">
              <a:buNone/>
            </a:lvl7pPr>
            <a:lvl8pPr marL="3200400" indent="0" defTabSz="914400" fontAlgn="auto" hangingPunct="1">
              <a:buNone/>
            </a:lvl8pPr>
            <a:lvl9pPr marL="3200400" indent="0" defTabSz="914400" fontAlgn="auto" hangingPunct="1">
              <a:buNone/>
            </a:lvl9pPr>
          </a:lstStyle>
          <a:p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8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pPr marL="0" indent="0"/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39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40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2218426"/>
      </p:ext>
    </p:extLst>
  </p:cSld>
  <p:clrMapOvr>
    <a:masterClrMapping/>
  </p:clrMapOvr>
  <p:transition spd="med" advClick="0" advTm="4000"/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twoObj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99" name="内容占位符"/>
          <p:cNvSpPr>
            <a:spLocks noGrp="1"/>
          </p:cNvSpPr>
          <p:nvPr>
            <p:ph idx="1"/>
          </p:nvPr>
        </p:nvSpPr>
        <p:spPr>
          <a:xfrm rot="0">
            <a:off x="844471" y="1492554"/>
            <a:ext cx="5194483" cy="4742788"/>
          </a:xfrm>
          <a:prstGeom prst="rect"/>
        </p:spPr>
        <p:txBody>
          <a:bodyPr/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100" name="内容占位符"/>
          <p:cNvSpPr>
            <a:spLocks noGrp="1"/>
          </p:cNvSpPr>
          <p:nvPr>
            <p:ph idx="2"/>
          </p:nvPr>
        </p:nvSpPr>
        <p:spPr>
          <a:xfrm rot="0">
            <a:off x="6166607" y="1482735"/>
            <a:ext cx="5194482" cy="4752608"/>
          </a:xfrm>
          <a:prstGeom prst="rect"/>
        </p:spPr>
        <p:txBody>
          <a:bodyPr/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44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45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46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5922164"/>
      </p:ext>
    </p:extLst>
  </p:cSld>
  <p:clrMapOvr>
    <a:masterClrMapping/>
  </p:clrMapOvr>
  <p:transition spd="med" advClick="0" advTm="4000"/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39" name="文本"/>
          <p:cNvSpPr>
            <a:spLocks noGrp="1"/>
          </p:cNvSpPr>
          <p:nvPr>
            <p:ph type="body" idx="1"/>
          </p:nvPr>
        </p:nvSpPr>
        <p:spPr>
          <a:xfrm rot="0">
            <a:off x="823900" y="1546610"/>
            <a:ext cx="5200571" cy="631846"/>
          </a:xfrm>
          <a:prstGeom prst="rect"/>
        </p:spPr>
        <p:txBody>
          <a:bodyPr anchor="b" anchorCtr="0">
            <a:prstTxWarp prst="textNoShape"/>
          </a:bodyPr>
          <a:lstStyle>
            <a:lvl1pPr marL="0" indent="0" defTabSz="914400" fontAlgn="auto" hangingPunct="1">
              <a:buNone/>
              <a:defRPr b="1"/>
            </a:lvl1pPr>
            <a:lvl2pPr marL="457200" indent="0" defTabSz="914400" fontAlgn="auto" hangingPunct="1">
              <a:buNone/>
              <a:defRPr b="1"/>
            </a:lvl2pPr>
            <a:lvl3pPr marL="914400" indent="0" defTabSz="914400" fontAlgn="auto" hangingPunct="1">
              <a:buNone/>
              <a:defRPr b="1"/>
            </a:lvl3pPr>
            <a:lvl4pPr marL="1371600" indent="0" defTabSz="914400" fontAlgn="auto" hangingPunct="1">
              <a:buNone/>
              <a:defRPr b="1"/>
            </a:lvl4pPr>
            <a:lvl5pPr marL="1828800" indent="0" defTabSz="914400" fontAlgn="auto" hangingPunct="1">
              <a:buNone/>
              <a:defRPr b="1"/>
            </a:lvl5pPr>
            <a:lvl6pPr marL="2286000" indent="0" defTabSz="914400" fontAlgn="auto" hangingPunct="1">
              <a:buNone/>
              <a:defRPr b="1"/>
            </a:lvl6pPr>
            <a:lvl7pPr marL="2743200" indent="0" defTabSz="914400" fontAlgn="auto" hangingPunct="1">
              <a:buNone/>
              <a:defRPr b="1"/>
            </a:lvl7pPr>
            <a:lvl8pPr marL="3200400" indent="0" defTabSz="914400" fontAlgn="auto" hangingPunct="1">
              <a:buNone/>
              <a:defRPr b="1"/>
            </a:lvl8pPr>
            <a:lvl9pPr marL="3200400" indent="0" defTabSz="914400" fontAlgn="auto" hangingPunct="1">
              <a:buNone/>
              <a:defRPr b="1"/>
            </a:lvl9pPr>
          </a:lstStyle>
          <a:p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40" name="内容占位符"/>
          <p:cNvSpPr>
            <a:spLocks noGrp="1"/>
          </p:cNvSpPr>
          <p:nvPr>
            <p:ph idx="2"/>
          </p:nvPr>
        </p:nvSpPr>
        <p:spPr>
          <a:xfrm rot="0">
            <a:off x="838200" y="2357637"/>
            <a:ext cx="5186271" cy="3791081"/>
          </a:xfrm>
          <a:prstGeom prst="rect"/>
        </p:spPr>
        <p:txBody>
          <a:bodyPr/>
          <a:lstStyle/>
          <a:p>
            <a:pPr marL="226695" indent="-226695"/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145" name="文本"/>
          <p:cNvSpPr>
            <a:spLocks noGrp="1"/>
          </p:cNvSpPr>
          <p:nvPr>
            <p:ph type="body" idx="3"/>
          </p:nvPr>
        </p:nvSpPr>
        <p:spPr>
          <a:xfrm rot="0">
            <a:off x="6157818" y="1546610"/>
            <a:ext cx="5200571" cy="631846"/>
          </a:xfrm>
          <a:prstGeom prst="rect"/>
        </p:spPr>
        <p:txBody>
          <a:bodyPr anchor="b" anchorCtr="0">
            <a:prstTxWarp prst="textNoShape"/>
          </a:bodyPr>
          <a:lstStyle>
            <a:lvl1pPr marL="0" indent="0" defTabSz="914400" fontAlgn="auto" hangingPunct="1">
              <a:buNone/>
              <a:defRPr b="1"/>
            </a:lvl1pPr>
            <a:lvl2pPr marL="457200" indent="0" defTabSz="914400" fontAlgn="auto" hangingPunct="1">
              <a:buNone/>
              <a:defRPr b="1"/>
            </a:lvl2pPr>
            <a:lvl3pPr marL="914400" indent="0" defTabSz="914400" fontAlgn="auto" hangingPunct="1">
              <a:buNone/>
              <a:defRPr b="1"/>
            </a:lvl3pPr>
            <a:lvl4pPr marL="1371600" indent="0" defTabSz="914400" fontAlgn="auto" hangingPunct="1">
              <a:buNone/>
              <a:defRPr b="1"/>
            </a:lvl4pPr>
            <a:lvl5pPr marL="1828800" indent="0" defTabSz="914400" fontAlgn="auto" hangingPunct="1">
              <a:buNone/>
              <a:defRPr b="1"/>
            </a:lvl5pPr>
            <a:lvl6pPr marL="2286000" indent="0" defTabSz="914400" fontAlgn="auto" hangingPunct="1">
              <a:buNone/>
              <a:defRPr b="1"/>
            </a:lvl6pPr>
            <a:lvl7pPr marL="2743200" indent="0" defTabSz="914400" fontAlgn="auto" hangingPunct="1">
              <a:buNone/>
              <a:defRPr b="1"/>
            </a:lvl7pPr>
            <a:lvl8pPr marL="3200400" indent="0" defTabSz="914400" fontAlgn="auto" hangingPunct="1">
              <a:buNone/>
              <a:defRPr b="1"/>
            </a:lvl8pPr>
            <a:lvl9pPr marL="3200400" indent="0" defTabSz="914400" fontAlgn="auto" hangingPunct="1">
              <a:buNone/>
              <a:defRPr b="1"/>
            </a:lvl9pPr>
          </a:lstStyle>
          <a:p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46" name="内容占位符"/>
          <p:cNvSpPr>
            <a:spLocks noGrp="1"/>
          </p:cNvSpPr>
          <p:nvPr>
            <p:ph idx="4"/>
          </p:nvPr>
        </p:nvSpPr>
        <p:spPr>
          <a:xfrm rot="0">
            <a:off x="6157819" y="2357637"/>
            <a:ext cx="5200571" cy="3791080"/>
          </a:xfrm>
          <a:prstGeom prst="rect"/>
        </p:spPr>
        <p:txBody>
          <a:bodyPr/>
          <a:lstStyle/>
          <a:p>
            <a:pPr marL="226695" indent="-226695"/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51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52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53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880541"/>
      </p:ext>
    </p:extLst>
  </p:cSld>
  <p:clrMapOvr>
    <a:masterClrMapping/>
  </p:clrMapOvr>
  <p:transition spd="med" advClick="0" advTm="4000"/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6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57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58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156162"/>
      </p:ext>
    </p:extLst>
  </p:cSld>
  <p:clrMapOvr>
    <a:masterClrMapping/>
  </p:clrMapOvr>
  <p:transition spd="med" advClick="0" advTm="4000"/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60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61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3026258"/>
      </p:ext>
    </p:extLst>
  </p:cSld>
  <p:clrMapOvr>
    <a:masterClrMapping/>
  </p:clrMapOvr>
  <p:transition spd="med" advClick="0" advTm="4000"/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obj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标题"/>
          <p:cNvSpPr>
            <a:spLocks noGrp="1"/>
          </p:cNvSpPr>
          <p:nvPr>
            <p:ph type="title"/>
          </p:nvPr>
        </p:nvSpPr>
        <p:spPr>
          <a:xfrm rot="0">
            <a:off x="839788" y="457200"/>
            <a:ext cx="3932237" cy="897775"/>
          </a:xfrm>
          <a:prstGeom prst="rect"/>
        </p:spPr>
        <p:txBody>
          <a:bodyPr anchor="b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" name="内容占位符"/>
          <p:cNvSpPr>
            <a:spLocks noGrp="1"/>
          </p:cNvSpPr>
          <p:nvPr>
            <p:ph idx="1"/>
          </p:nvPr>
        </p:nvSpPr>
        <p:spPr>
          <a:xfrm rot="0">
            <a:off x="4939177" y="1482735"/>
            <a:ext cx="6382634" cy="4389289"/>
          </a:xfrm>
          <a:prstGeom prst="rect"/>
        </p:spPr>
        <p:txBody>
          <a:bodyPr/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147" name="文本"/>
          <p:cNvSpPr>
            <a:spLocks noGrp="1"/>
          </p:cNvSpPr>
          <p:nvPr>
            <p:ph type="body" idx="2" hasCustomPrompt="1"/>
          </p:nvPr>
        </p:nvSpPr>
        <p:spPr>
          <a:xfrm rot="0">
            <a:off x="839788" y="1463040"/>
            <a:ext cx="3932237" cy="4405948"/>
          </a:xfrm>
          <a:prstGeom prst="rect"/>
        </p:spPr>
        <p:txBody>
          <a:bodyPr/>
          <a:lstStyle>
            <a:lvl1pPr marL="0" indent="0" defTabSz="914400" fontAlgn="auto" hangingPunct="1">
              <a:buNone/>
              <a:defRPr sz="1600"/>
            </a:lvl1pPr>
            <a:lvl2pPr marL="457200" indent="0" defTabSz="914400" fontAlgn="auto" hangingPunct="1">
              <a:buNone/>
              <a:defRPr sz="1400"/>
            </a:lvl2pPr>
            <a:lvl3pPr marL="914400" indent="0" defTabSz="914400" fontAlgn="auto" hangingPunct="1">
              <a:buNone/>
              <a:defRPr sz="1200"/>
            </a:lvl3pPr>
            <a:lvl4pPr marL="1371600" indent="0" defTabSz="914400" fontAlgn="auto" hangingPunct="1">
              <a:buNone/>
              <a:defRPr sz="1000"/>
            </a:lvl4pPr>
            <a:lvl5pPr marL="1828800" indent="0" defTabSz="914400" fontAlgn="auto" hangingPunct="1">
              <a:buNone/>
              <a:defRPr sz="1000"/>
            </a:lvl5pPr>
            <a:lvl6pPr marL="2286000" indent="0" defTabSz="914400" fontAlgn="auto" hangingPunct="1">
              <a:buNone/>
              <a:defRPr sz="1000"/>
            </a:lvl6pPr>
            <a:lvl7pPr marL="2743200" indent="0" defTabSz="914400" fontAlgn="auto" hangingPunct="1">
              <a:buNone/>
              <a:defRPr sz="1000"/>
            </a:lvl7pPr>
            <a:lvl8pPr marL="3200400" indent="0" defTabSz="914400" fontAlgn="auto" hangingPunct="1">
              <a:buNone/>
              <a:defRPr sz="1000"/>
            </a:lvl8pPr>
            <a:lvl9pPr marL="3200400" indent="0" defTabSz="914400" fontAlgn="auto" hangingPunct="1">
              <a:buNone/>
              <a:defRPr sz="1000"/>
            </a:lvl9pPr>
          </a:lstStyle>
          <a:p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5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pPr marL="0" indent="0"/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66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67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403645"/>
      </p:ext>
    </p:extLst>
  </p:cSld>
  <p:clrMapOvr>
    <a:masterClrMapping/>
  </p:clrMapOvr>
  <p:transition spd="med" advClick="0" advTm="4000"/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type="pic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标题"/>
          <p:cNvSpPr>
            <a:spLocks noGrp="1"/>
          </p:cNvSpPr>
          <p:nvPr>
            <p:ph type="title"/>
          </p:nvPr>
        </p:nvSpPr>
        <p:spPr>
          <a:xfrm rot="0">
            <a:off x="839788" y="457200"/>
            <a:ext cx="3932237" cy="906087"/>
          </a:xfrm>
          <a:prstGeom prst="rect"/>
        </p:spPr>
        <p:txBody>
          <a:bodyPr anchor="b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69" name="图片"/>
          <p:cNvSpPr>
            <a:spLocks noGrp="1"/>
          </p:cNvSpPr>
          <p:nvPr>
            <p:ph type="pic" idx="1"/>
          </p:nvPr>
        </p:nvSpPr>
        <p:spPr>
          <a:xfrm rot="0">
            <a:off x="5183188" y="1463040"/>
            <a:ext cx="6172200" cy="4398010"/>
          </a:xfrm>
          <a:prstGeom prst="rect"/>
        </p:spPr>
        <p:txBody>
          <a:bodyPr/>
          <a:p/>
        </p:txBody>
      </p:sp>
      <p:sp>
        <p:nvSpPr>
          <p:cNvPr id="70" name="文本"/>
          <p:cNvSpPr>
            <a:spLocks noGrp="1"/>
          </p:cNvSpPr>
          <p:nvPr>
            <p:ph type="body" idx="2" hasCustomPrompt="1"/>
          </p:nvPr>
        </p:nvSpPr>
        <p:spPr>
          <a:xfrm rot="0">
            <a:off x="839788" y="1463040"/>
            <a:ext cx="3932237" cy="4405948"/>
          </a:xfrm>
          <a:prstGeom prst="rect"/>
        </p:spPr>
        <p:txBody>
          <a:bodyPr/>
          <a:lstStyle>
            <a:lvl1pPr marL="0" indent="0" defTabSz="914400" fontAlgn="auto" hangingPunct="1">
              <a:buNone/>
              <a:defRPr sz="1600"/>
            </a:lvl1pPr>
            <a:lvl2pPr marL="457200" indent="0" defTabSz="914400" fontAlgn="auto" hangingPunct="1">
              <a:buNone/>
              <a:defRPr sz="1400"/>
            </a:lvl2pPr>
            <a:lvl3pPr marL="914400" indent="0" defTabSz="914400" fontAlgn="auto" hangingPunct="1">
              <a:buNone/>
              <a:defRPr sz="1200"/>
            </a:lvl3pPr>
            <a:lvl4pPr marL="1371600" indent="0" defTabSz="914400" fontAlgn="auto" hangingPunct="1">
              <a:buNone/>
              <a:defRPr sz="1000"/>
            </a:lvl4pPr>
            <a:lvl5pPr marL="1828800" indent="0" defTabSz="914400" fontAlgn="auto" hangingPunct="1">
              <a:buNone/>
              <a:defRPr sz="1000"/>
            </a:lvl5pPr>
            <a:lvl6pPr marL="2286000" indent="0" defTabSz="914400" fontAlgn="auto" hangingPunct="1">
              <a:buNone/>
              <a:defRPr sz="1000"/>
            </a:lvl6pPr>
            <a:lvl7pPr marL="2743200" indent="0" defTabSz="914400" fontAlgn="auto" hangingPunct="1">
              <a:buNone/>
              <a:defRPr sz="1000"/>
            </a:lvl7pPr>
            <a:lvl8pPr marL="3200400" indent="0" defTabSz="914400" fontAlgn="auto" hangingPunct="1">
              <a:buNone/>
              <a:defRPr sz="1000"/>
            </a:lvl8pPr>
            <a:lvl9pPr marL="3200400" indent="0" defTabSz="914400" fontAlgn="auto" hangingPunct="1">
              <a:buNone/>
              <a:defRPr sz="1000"/>
            </a:lvl9pPr>
          </a:lstStyle>
          <a:p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71" name="日期占位符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</p:spPr>
        <p:txBody>
          <a:bodyPr/>
          <a:lstStyle/>
          <a:p>
            <a:pPr marL="0" indent="0"/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72" name="页脚占位符"/>
          <p:cNvSpPr>
            <a:spLocks noGrp="1"/>
          </p:cNvSpPr>
          <p:nvPr>
            <p:ph type="ftr" idx="11"/>
          </p:nvPr>
        </p:nvSpPr>
        <p:spPr>
          <a:xfrm rot="0">
            <a:off x="4038600" y="6356349"/>
            <a:ext cx="4114800" cy="365125"/>
          </a:xfrm>
          <a:prstGeom prst="rect"/>
        </p:spPr>
        <p:txBody>
          <a:bodyPr/>
          <a:lstStyle/>
          <a:p>
            <a:endParaRPr lang="zh-CN" altLang="en-US"/>
          </a:p>
        </p:txBody>
      </p:sp>
      <p:sp>
        <p:nvSpPr>
          <p:cNvPr id="73" name="编号占位符"/>
          <p:cNvSpPr>
            <a:spLocks noGrp="1"/>
          </p:cNvSpPr>
          <p:nvPr>
            <p:ph type="sldNum" idx="12"/>
          </p:nvPr>
        </p:nvSpPr>
        <p:spPr>
          <a:xfrm rot="0">
            <a:off x="8610600" y="6356349"/>
            <a:ext cx="2743200" cy="365125"/>
          </a:xfrm>
          <a:prstGeom prst="rect"/>
        </p:spPr>
        <p:txBody>
          <a:bodyPr/>
          <a:lstStyle/>
          <a:p>
            <a:fld id="{CAD2D6BD-DE1B-4B5F-8B41-2702339687B9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880674"/>
      </p:ext>
    </p:extLst>
  </p:cSld>
  <p:clrMapOvr>
    <a:masterClrMapping/>
  </p:clrMapOvr>
  <p:transition spd="med" advClick="0" advTm="400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"/>
          <p:cNvSpPr>
            <a:spLocks/>
          </p:cNvSpPr>
          <p:nvPr/>
        </p:nvSpPr>
        <p:spPr>
          <a:xfrm rot="0">
            <a:off x="463394" y="743885"/>
            <a:ext cx="71664" cy="71664"/>
          </a:xfrm>
          <a:prstGeom prst="ellipse"/>
          <a:solidFill>
            <a:schemeClr val="accent3"/>
          </a:solidFill>
          <a:ln w="9525" cmpd="sng" cap="flat">
            <a:noFill/>
            <a:prstDash val="solid"/>
            <a:round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8" name="直线"/>
          <p:cNvSpPr>
            <a:spLocks/>
          </p:cNvSpPr>
          <p:nvPr/>
        </p:nvSpPr>
        <p:spPr>
          <a:xfrm flipV="1" rot="0">
            <a:off x="180975" y="407988"/>
            <a:ext cx="1661545" cy="1427973"/>
          </a:xfrm>
          <a:prstGeom prst="line"/>
          <a:noFill/>
          <a:ln w="19050" cmpd="sng" cap="flat">
            <a:solidFill>
              <a:schemeClr val="accent3"/>
            </a:solidFill>
            <a:prstDash val="solid"/>
            <a:miter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9" name="直线"/>
          <p:cNvSpPr>
            <a:spLocks/>
          </p:cNvSpPr>
          <p:nvPr/>
        </p:nvSpPr>
        <p:spPr>
          <a:xfrm rot="0">
            <a:off x="0" y="1359045"/>
            <a:ext cx="8707183" cy="0"/>
          </a:xfrm>
          <a:prstGeom prst="line"/>
          <a:noFill/>
          <a:ln w="19050" cmpd="sng" cap="flat">
            <a:solidFill>
              <a:schemeClr val="accent3"/>
            </a:solidFill>
            <a:prstDash val="solid"/>
            <a:miter/>
          </a:ln>
        </p:spPr>
        <p:txBody>
          <a:bodyPr rtlCol="0" anchor="ctr"/>
          <a:lstStyle/>
          <a:p>
            <a:pPr algn="ctr"/>
          </a:p>
        </p:txBody>
      </p:sp>
      <p:sp>
        <p:nvSpPr>
          <p:cNvPr id="2" name="标题"/>
          <p:cNvSpPr>
            <a:spLocks noGrp="1"/>
          </p:cNvSpPr>
          <p:nvPr>
            <p:ph type="title"/>
          </p:nvPr>
        </p:nvSpPr>
        <p:spPr>
          <a:xfrm rot="0">
            <a:off x="1842520" y="407988"/>
            <a:ext cx="9511280" cy="951058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84" name="文本"/>
          <p:cNvSpPr>
            <a:spLocks noGrp="1"/>
          </p:cNvSpPr>
          <p:nvPr>
            <p:ph type="body" idx="1"/>
          </p:nvPr>
        </p:nvSpPr>
        <p:spPr>
          <a:xfrm rot="0">
            <a:off x="823900" y="1541651"/>
            <a:ext cx="10544014" cy="4673316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  <a:endParaRPr lang="en-US" altLang="zh-CN"/>
          </a:p>
          <a:p>
            <a:pPr lvl="5"/>
            <a:r>
              <a:rPr lang="zh-CN" altLang="en-US"/>
              <a:t>第六级</a:t>
            </a:r>
            <a:endParaRPr lang="en-US" altLang="zh-CN"/>
          </a:p>
          <a:p>
            <a:pPr lvl="6"/>
            <a:r>
              <a:rPr lang="zh-CN" altLang="en-US"/>
              <a:t>第七级</a:t>
            </a:r>
            <a:endParaRPr lang="en-US" altLang="zh-CN"/>
          </a:p>
          <a:p>
            <a:pPr lvl="7"/>
            <a:r>
              <a:rPr lang="zh-CN" altLang="en-US"/>
              <a:t>第八级</a:t>
            </a:r>
            <a:endParaRPr lang="zh-CN" altLang="en-US"/>
          </a:p>
        </p:txBody>
      </p:sp>
      <p:sp>
        <p:nvSpPr>
          <p:cNvPr id="4" name="日期占位符"/>
          <p:cNvSpPr>
            <a:spLocks noGrp="1"/>
          </p:cNvSpPr>
          <p:nvPr>
            <p:ph type="dt" idx="2"/>
          </p:nvPr>
        </p:nvSpPr>
        <p:spPr>
          <a:xfrm rot="0">
            <a:off x="838200" y="6356349"/>
            <a:ext cx="2743200" cy="365125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>
            <a:lvl1pPr algn="l" defTabSz="914400" fontAlgn="base" hangingPunct="0">
              <a:defRPr sz="1200">
                <a:solidFill>
                  <a:schemeClr val="tx1"/>
                </a:solidFill>
                <a:latin typeface="微软雅黑" pitchFamily="-128" charset="-122"/>
                <a:ea typeface="微软雅黑" pitchFamily="-128" charset="-122"/>
              </a:defRPr>
            </a:lvl1pPr>
          </a:lstStyle>
          <a:p>
            <a:fld id="{CAD2D6BD-DE1B-4B5F-8B41-2702339687B9}" type="datetime5">
              <a:rPr lang="zh-CN" altLang="en-US"/>
              <a:t>2022/7/26</a:t>
            </a:fld>
            <a:endParaRPr lang="zh-CN" altLang="en-US"/>
          </a:p>
        </p:txBody>
      </p:sp>
      <p:sp>
        <p:nvSpPr>
          <p:cNvPr id="5" name="页脚占位符"/>
          <p:cNvSpPr>
            <a:spLocks noGrp="1"/>
          </p:cNvSpPr>
          <p:nvPr>
            <p:ph type="ftr" idx="3"/>
          </p:nvPr>
        </p:nvSpPr>
        <p:spPr>
          <a:xfrm rot="0">
            <a:off x="4038600" y="6356349"/>
            <a:ext cx="4114800" cy="365125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>
            <a:lvl1pPr algn="ctr" defTabSz="914400" fontAlgn="base" hangingPunct="0">
              <a:defRPr sz="1200">
                <a:solidFill>
                  <a:schemeClr val="tx1"/>
                </a:solidFill>
                <a:latin typeface="微软雅黑" pitchFamily="-128" charset="-122"/>
                <a:ea typeface="微软雅黑" pitchFamily="-128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编号占位符"/>
          <p:cNvSpPr>
            <a:spLocks noGrp="1"/>
          </p:cNvSpPr>
          <p:nvPr>
            <p:ph type="sldNum" idx="4"/>
          </p:nvPr>
        </p:nvSpPr>
        <p:spPr>
          <a:xfrm rot="0">
            <a:off x="8610600" y="6356349"/>
            <a:ext cx="2743200" cy="365125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>
            <a:lvl1pPr algn="r" defTabSz="914400" fontAlgn="base" hangingPunct="0">
              <a:defRPr sz="1200">
                <a:solidFill>
                  <a:srgbClr val="404040"/>
                </a:solidFill>
                <a:latin typeface="微软雅黑" pitchFamily="-128" charset="-122"/>
                <a:ea typeface="微软雅黑" pitchFamily="-128" charset="-122"/>
              </a:defRPr>
            </a:lvl1pPr>
          </a:lstStyle>
          <a:p>
            <a:fld id="{CAD2D6BD-DE1B-4B5F-8B41-2702339687B9}" type="slidenum">
              <a:rPr lang="en-US" altLang="zh-CN">
                <a:solidFill>
                  <a:schemeClr val="tx1"/>
                </a:solidFill>
              </a:rPr>
              <a:t>‹#›</a:t>
            </a:fld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0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 advClick="0" advTm="4000"/>
  <p:txStyles>
    <p:titleStyle>
      <a:lvl1pPr algn="l" defTabSz="914400" eaLnBrk="1" fontAlgn="auto" latinLnBrk="0" hangingPunct="1">
        <a:lnSpc>
          <a:spcPct val="100000"/>
        </a:lnSpc>
        <a:spcBef>
          <a:spcPts val="0"/>
        </a:spcBef>
        <a:buNone/>
        <a:defRPr sz="4000" kern="1200">
          <a:solidFill>
            <a:schemeClr val="tx2"/>
          </a:solidFill>
          <a:latin typeface="微软雅黑" pitchFamily="-128" charset="-122"/>
          <a:ea typeface="微软雅黑" pitchFamily="-128" charset="-122"/>
          <a:cs typeface="等线 Light" pitchFamily="-96" charset="-122"/>
        </a:defRPr>
      </a:lvl1pPr>
    </p:titleStyle>
    <p:bodyStyle>
      <a:lvl1pPr marL="226695" indent="-226695" algn="l" defTabSz="914400" eaLnBrk="1" fontAlgn="auto" latinLnBrk="0" hangingPunct="1">
        <a:lnSpc>
          <a:spcPct val="100000"/>
        </a:lnSpc>
        <a:spcBef>
          <a:spcPts val="1000"/>
        </a:spcBef>
        <a:buFont typeface="Arial" pitchFamily="0" charset="0"/>
        <a:buChar char="•"/>
        <a:defRPr sz="24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1pPr>
      <a:lvl2pPr marL="6838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20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2pPr>
      <a:lvl3pPr marL="11410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8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3pPr>
      <a:lvl4pPr marL="15982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4pPr>
      <a:lvl5pPr marL="20554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5pPr>
      <a:lvl6pPr marL="25126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6pPr>
      <a:lvl7pPr marL="29698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7pPr>
      <a:lvl8pPr marL="34270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8pPr>
      <a:lvl9pPr marL="3427095" indent="-226695" algn="l" defTabSz="914400" eaLnBrk="1" fontAlgn="auto" latinLnBrk="0" hangingPunct="1">
        <a:lnSpc>
          <a:spcPct val="100000"/>
        </a:lnSpc>
        <a:spcBef>
          <a:spcPts val="500"/>
        </a:spcBef>
        <a:buFont typeface="Arial" pitchFamily="0" charset="0"/>
        <a:buChar char="•"/>
        <a:defRPr sz="1600" kern="1200">
          <a:solidFill>
            <a:schemeClr val="tx1"/>
          </a:solidFill>
          <a:latin typeface="微软雅黑" pitchFamily="-128" charset="-122"/>
          <a:ea typeface="微软雅黑" pitchFamily="-128" charset="-122"/>
          <a:cs typeface="等线" pitchFamily="-96" charset="-122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标题"/>
          <p:cNvSpPr>
            <a:spLocks noGrp="1"/>
          </p:cNvSpPr>
          <p:nvPr>
            <p:ph type="ctrTitle"/>
          </p:nvPr>
        </p:nvSpPr>
        <p:spPr>
          <a:xfrm rot="0">
            <a:off x="1206637" y="1722373"/>
            <a:ext cx="9860238" cy="1054592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zh-CN" altLang="en-US" sz="2400" kern="0">
                <a:solidFill>
                  <a:srgbClr val="333333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《</a:t>
            </a:r>
            <a:r>
              <a:rPr lang="zh-CN" altLang="en-US" sz="2400" kern="0">
                <a:solidFill>
                  <a:srgbClr val="000000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吉林省建设占用耕地</a:t>
            </a:r>
            <a:r>
              <a:rPr lang="zh-CN" altLang="en-US" sz="2400" kern="0">
                <a:solidFill>
                  <a:srgbClr val="000000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耕作层土壤</a:t>
            </a:r>
            <a:r>
              <a:rPr lang="zh-CN" altLang="en-US" sz="2400" kern="0">
                <a:solidFill>
                  <a:srgbClr val="000000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剥离利用管理办法</a:t>
            </a:r>
            <a:r>
              <a:rPr lang="zh-CN" altLang="en-US" sz="2400" kern="0">
                <a:solidFill>
                  <a:srgbClr val="333333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》</a:t>
            </a:r>
            <a:endParaRPr lang="zh-CN" altLang="en-US" sz="2400"/>
          </a:p>
        </p:txBody>
      </p:sp>
      <p:sp>
        <p:nvSpPr>
          <p:cNvPr id="149" name="文本"/>
          <p:cNvSpPr>
            <a:spLocks noGrp="1"/>
          </p:cNvSpPr>
          <p:nvPr>
            <p:ph type="subTitle" idx="1"/>
          </p:nvPr>
        </p:nvSpPr>
        <p:spPr>
          <a:xfrm rot="0">
            <a:off x="2611087" y="3077667"/>
            <a:ext cx="6974590" cy="552778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zh-CN" altLang="en-US" kern="0">
                <a:solidFill>
                  <a:srgbClr val="333333"/>
                </a:solidFill>
                <a:latin typeface="方正小标宋_GBK" pitchFamily="0" charset="-122"/>
                <a:ea typeface="方正小标宋_GBK" pitchFamily="0" charset="-122"/>
                <a:cs typeface="黑体" pitchFamily="-128" charset="-122"/>
              </a:rPr>
              <a:t>政策解读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1955986"/>
      </p:ext>
    </p:extLst>
  </p:cSld>
  <p:clrMapOvr>
    <a:masterClrMapping/>
  </p:clrMapOvr>
  <p:transition spd="med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9" grpId="0" build="p" bldLvl="1" animBg="1"/>
    </p:bldLst>
  </p:timing>
</p:sld>
</file>

<file path=ppt/slides/slide1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内容占位符"/>
          <p:cNvSpPr>
            <a:spLocks noGrp="1"/>
          </p:cNvSpPr>
          <p:nvPr>
            <p:ph idx="1"/>
          </p:nvPr>
        </p:nvSpPr>
        <p:spPr>
          <a:xfrm rot="0">
            <a:off x="854291" y="1486698"/>
            <a:ext cx="10487161" cy="4738825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en-US" altLang="zh-CN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2021年9月，我省启动《办法》修订工作。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深入基层开展调研，组织专家座谈，借鉴相关省份经验，认真研究耕作层土壤利用端存在的突出问题，对《办法》进行了修订。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先后六次征求省直相关部门、市（州）人民政府意见。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依规定履行了公众参与、专家论证、风险评估、集体讨论、法律咨询、合法性审查、重大决策社会稳定风险评估备案等程序。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因不直接涉及让利企业、惠及民生和支持“三农”方面具体内容，未制定政策直达清单。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en-US" altLang="zh-CN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2022年6月30日，经</a:t>
            </a:r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省政府2022年第15次常务会议审议通过。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en-US" altLang="zh-CN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2022年7月5日，以省政府办公厅名义</a:t>
            </a:r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印发实施。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8469777"/>
      </p:ext>
    </p:extLst>
  </p:cSld>
  <p:clrMapOvr>
    <a:masterClrMapping/>
  </p:clrMapOvr>
  <p:transition spd="med" advClick="0" advTm="1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2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3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4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5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6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 build="p" bldLvl="1" animBg="1"/>
      <p:bldP spid="168" grpId="1" build="p" bldLvl="1" animBg="1"/>
      <p:bldP spid="168" grpId="2" build="p" bldLvl="1" animBg="1"/>
      <p:bldP spid="168" grpId="3" build="p" bldLvl="1" animBg="1"/>
      <p:bldP spid="168" grpId="4" build="p" bldLvl="1" animBg="1"/>
      <p:bldP spid="168" grpId="5" build="p" bldLvl="1" animBg="1"/>
      <p:bldP spid="168" grpId="6" build="p" bldLvl="1" animBg="1"/>
    </p:bldLst>
  </p:timing>
</p:sld>
</file>

<file path=ppt/slides/slide1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标题"/>
          <p:cNvSpPr>
            <a:spLocks noGrp="1"/>
          </p:cNvSpPr>
          <p:nvPr>
            <p:ph type="title"/>
          </p:nvPr>
        </p:nvSpPr>
        <p:spPr>
          <a:xfrm rot="0">
            <a:off x="1375802" y="2913025"/>
            <a:ext cx="9511280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 kern="0">
                <a:solidFill>
                  <a:srgbClr val="333333"/>
                </a:solidFill>
                <a:latin typeface="方正黑体_GBK" pitchFamily="-96" charset="-122"/>
                <a:ea typeface="方正黑体_GBK" pitchFamily="-96" charset="-122"/>
                <a:cs typeface="黑体" pitchFamily="-128" charset="-122"/>
              </a:rPr>
              <a:t>四、《办法》的主要内容</a:t>
            </a:r>
            <a:br>
              <a:rPr lang="zh-CN" altLang="en-US" sz="1600" kern="100">
                <a:solidFill>
                  <a:srgbClr val="000000"/>
                </a:solidFill>
                <a:latin typeface="方正黑体_GBK" pitchFamily="-96" charset="-122"/>
                <a:ea typeface="方正黑体_GBK" pitchFamily="-96" charset="-122"/>
                <a:cs typeface="微软雅黑" pitchFamily="-128" charset="-122"/>
              </a:rPr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2925721"/>
      </p:ext>
    </p:ext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animBg="1"/>
    </p:bldLst>
  </p:timing>
</p:sld>
</file>

<file path=ppt/slides/slide1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内容占位符"/>
          <p:cNvSpPr>
            <a:spLocks noGrp="1"/>
          </p:cNvSpPr>
          <p:nvPr>
            <p:ph idx="1"/>
          </p:nvPr>
        </p:nvSpPr>
        <p:spPr>
          <a:xfrm rot="0">
            <a:off x="835241" y="2820178"/>
            <a:ext cx="10487161" cy="1134821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《办法》共十一章39条，与修订前相比，增设四章，修改合并20条，新增16条。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5705880"/>
      </p:ext>
    </p:extLst>
  </p:cSld>
  <p:clrMapOvr>
    <a:masterClrMapping/>
  </p:clrMapOvr>
  <p:transition spd="med"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 bldLvl="1" animBg="1"/>
    </p:bldLst>
  </p:timing>
</p:sld>
</file>

<file path=ppt/slides/slide1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内容占位符"/>
          <p:cNvSpPr>
            <a:spLocks noGrp="1"/>
          </p:cNvSpPr>
          <p:nvPr>
            <p:ph idx="1"/>
          </p:nvPr>
        </p:nvSpPr>
        <p:spPr>
          <a:xfrm rot="0">
            <a:off x="854291" y="1486698"/>
            <a:ext cx="10487161" cy="5171961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一是突出工作统筹。要求各地综合考虑年度占地项目和用土项目供需、时序编制年度计划，对耕作层土壤剥离、存储、利用统筹安排，从源头上解决剥用脱节问题。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二是突出责任落实。强化县级以上政府及相关部门监管责任，压紧压实建设单位主体责任。同时，明确各环节的责任主体、审查流程等，做到责任明晰、程序规范。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三是突出应剥尽剥。按照相关技术规范，符合土壤质量评价标准的耕作层土壤必须进行剥离，抢险救灾紧急用地等6种可以不剥离。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四是突出剥后利用。拓宽增加了设施农业、农作物育苗、有机肥堆制等利用途径，并明确要求对公益项目可实行无偿用土。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五是突出经费保障。明确耕作层土壤剥离各项费用来源及保障方式，通过经济手段调节耕作层土壤剥离各方利益。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方正仿宋_GBK" pitchFamily="-96" charset="-122"/>
                <a:ea typeface="方正仿宋_GBK" pitchFamily="-96" charset="-122"/>
                <a:cs typeface="仿宋" pitchFamily="0" charset="0"/>
              </a:rPr>
              <a:t>六是突出奖惩激励。增加奖励补充耕地指标、优先安排补充耕地指标交易等措施。对存在突出问题的地方，实行耕地保护目标责任制考核不予评优。</a:t>
            </a:r>
            <a:endParaRPr lang="en-US" altLang="zh-CN" sz="2200" kern="0">
              <a:solidFill>
                <a:srgbClr val="333333"/>
              </a:solidFill>
              <a:latin typeface="方正仿宋_GBK" pitchFamily="-96" charset="-122"/>
              <a:ea typeface="方正仿宋_GBK" pitchFamily="-96" charset="-122"/>
              <a:cs typeface="仿宋" pitchFamily="0" charset="0"/>
            </a:endParaRPr>
          </a:p>
          <a:p>
            <a:endParaRPr lang="zh-CN" altLang="en-US" sz="2200"/>
          </a:p>
        </p:txBody>
      </p:sp>
    </p:spTree>
    <p:extLst>
      <p:ext uri="{BB962C8B-B14F-4D97-AF65-F5344CB8AC3E}">
        <p14:creationId xmlns:p14="http://schemas.microsoft.com/office/powerpoint/2010/main" val="1312471590"/>
      </p:ext>
    </p:extLst>
  </p:cSld>
  <p:clrMapOvr>
    <a:masterClrMapping/>
  </p:clrMapOvr>
  <p:transition spd="med" advClick="0" advTm="3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4750"/>
                            </p:stCondLst>
                            <p:childTnLst>
                              <p:par>
                                <p:cTn id="9" presetID="14" presetClass="entr" presetSubtype="10" fill="hold" grpId="1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9500"/>
                            </p:stCondLst>
                            <p:childTnLst>
                              <p:par>
                                <p:cTn id="13" presetID="14" presetClass="entr" presetSubtype="10" fill="hold" grpId="2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4250"/>
                            </p:stCondLst>
                            <p:childTnLst>
                              <p:par>
                                <p:cTn id="17" presetID="14" presetClass="entr" presetSubtype="10" fill="hold" grpId="3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19000"/>
                            </p:stCondLst>
                            <p:childTnLst>
                              <p:par>
                                <p:cTn id="21" presetID="14" presetClass="entr" presetSubtype="10" fill="hold" grpId="4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3750"/>
                            </p:stCondLst>
                            <p:childTnLst>
                              <p:par>
                                <p:cTn id="25" presetID="14" presetClass="entr" presetSubtype="10" fill="hold" grpId="5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build="p" bldLvl="1" animBg="1"/>
      <p:bldP spid="174" grpId="1" build="p" bldLvl="1" animBg="1"/>
      <p:bldP spid="174" grpId="2" build="p" bldLvl="1" animBg="1"/>
      <p:bldP spid="174" grpId="3" build="p" bldLvl="1" animBg="1"/>
      <p:bldP spid="174" grpId="4" build="p" bldLvl="1" animBg="1"/>
      <p:bldP spid="174" grpId="5" build="p" bldLvl="1" animBg="1"/>
    </p:bldLst>
  </p:timing>
</p:sld>
</file>

<file path=ppt/slides/slide1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标题"/>
          <p:cNvSpPr>
            <a:spLocks noGrp="1"/>
          </p:cNvSpPr>
          <p:nvPr>
            <p:ph type="title"/>
          </p:nvPr>
        </p:nvSpPr>
        <p:spPr>
          <a:xfrm rot="0">
            <a:off x="655379" y="2627279"/>
            <a:ext cx="10687062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/>
              <a:t>感谢您对吉林省自然资源事业的关注和支持！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17295"/>
      </p:ext>
    </p:extLst>
  </p:cSld>
  <p:clrMapOvr>
    <a:masterClrMapping/>
  </p:clrMapOvr>
  <p:transition spd="med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</p:bldLst>
  </p:timing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标题"/>
          <p:cNvSpPr>
            <a:spLocks noGrp="1"/>
          </p:cNvSpPr>
          <p:nvPr>
            <p:ph type="title"/>
          </p:nvPr>
        </p:nvSpPr>
        <p:spPr>
          <a:xfrm rot="0">
            <a:off x="1204354" y="2579655"/>
            <a:ext cx="9511280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 kern="0">
                <a:solidFill>
                  <a:srgbClr val="333333"/>
                </a:solidFill>
                <a:latin typeface="方正黑体_GBK" pitchFamily="-96" charset="-122"/>
                <a:ea typeface="方正黑体_GBK" pitchFamily="-96" charset="-122"/>
                <a:cs typeface="黑体" pitchFamily="-128" charset="-122"/>
              </a:rPr>
              <a:t>一、制定《办法》的依据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5118699"/>
      </p:ext>
    </p:ext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</p:bldLst>
  </p:timing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标题"/>
          <p:cNvSpPr>
            <a:spLocks noGrp="1"/>
          </p:cNvSpPr>
          <p:nvPr>
            <p:ph type="title"/>
          </p:nvPr>
        </p:nvSpPr>
        <p:spPr>
          <a:xfrm rot="0">
            <a:off x="1223404" y="2408207"/>
            <a:ext cx="9511280" cy="981679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>
                <a:latin typeface="CESI仿宋-GB2312" pitchFamily="-128" charset="-122"/>
                <a:ea typeface="CESI仿宋-GB2312" pitchFamily="-128" charset="-122"/>
              </a:rPr>
              <a:t>《吉林省黑土地保护条例》</a:t>
            </a:r>
            <a:br>
              <a:rPr lang="zh-CN" altLang="en-US" sz="2200">
                <a:latin typeface="CESI仿宋-GB2312" pitchFamily="-128" charset="-122"/>
                <a:ea typeface="CESI仿宋-GB2312" pitchFamily="-128" charset="-122"/>
              </a:rPr>
            </a:br>
            <a:br>
              <a:rPr lang="zh-CN" altLang="en-US" sz="2200"/>
            </a:br>
            <a:endParaRPr lang="zh-CN" altLang="en-US" sz="2200"/>
          </a:p>
        </p:txBody>
      </p:sp>
      <p:sp>
        <p:nvSpPr>
          <p:cNvPr id="158" name="文本框"/>
          <p:cNvSpPr txBox="1">
            <a:spLocks/>
          </p:cNvSpPr>
          <p:nvPr/>
        </p:nvSpPr>
        <p:spPr>
          <a:xfrm rot="0">
            <a:off x="1182230" y="2967099"/>
            <a:ext cx="9511280" cy="1378594"/>
          </a:xfrm>
          <a:prstGeom prst="rect"/>
          <a:noFill/>
          <a:ln w="9525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200" b="0" i="0" u="none" strike="noStrike" kern="1200" cap="none" spc="0" baseline="0">
                <a:solidFill>
                  <a:schemeClr val="tx1"/>
                </a:solidFill>
                <a:latin typeface="CESI仿宋-GB2312" pitchFamily="-128" charset="-122"/>
                <a:ea typeface="CESI仿宋-GB2312" pitchFamily="-128" charset="-122"/>
                <a:cs typeface="Times New Roman" pitchFamily="0" charset="0"/>
              </a:rPr>
              <a:t>第三十条</a:t>
            </a:r>
            <a:r>
              <a:rPr lang="en-US" altLang="zh-CN" sz="2200" b="0" i="0" u="none" strike="noStrike" kern="1200" cap="none" spc="0" baseline="0">
                <a:solidFill>
                  <a:schemeClr val="tx1"/>
                </a:solidFill>
                <a:latin typeface="Times New Roman" pitchFamily="0" charset="0"/>
                <a:ea typeface="CESI仿宋-GB2312" pitchFamily="-128" charset="-122"/>
                <a:cs typeface="Times New Roman" pitchFamily="0" charset="0"/>
              </a:rPr>
              <a:t>  </a:t>
            </a:r>
            <a:r>
              <a:rPr lang="zh-CN" altLang="en-US" sz="2200" b="0" i="0" u="none" strike="noStrike" kern="1200" cap="none" spc="0" baseline="0">
                <a:solidFill>
                  <a:schemeClr val="tx1"/>
                </a:solidFill>
                <a:latin typeface="CESI仿宋-GB2312" pitchFamily="-128" charset="-122"/>
                <a:ea typeface="CESI仿宋-GB2312" pitchFamily="-128" charset="-122"/>
                <a:cs typeface="Times New Roman" pitchFamily="0" charset="0"/>
              </a:rPr>
              <a:t>省人民政府应当制定表土剥离标准、技术规范和具体管理办法。</a:t>
            </a:r>
            <a:endParaRPr lang="zh-CN" altLang="en-US" sz="2200" b="0" i="0" u="none" strike="noStrike" kern="1200" cap="none" spc="0" baseline="0">
              <a:solidFill>
                <a:schemeClr val="tx2"/>
              </a:solidFill>
              <a:latin typeface="CESI仿宋-GB2312" pitchFamily="-128" charset="-122"/>
              <a:ea typeface="CESI仿宋-GB2312" pitchFamily="-128" charset="-122"/>
              <a:cs typeface="等线 Light" pitchFamily="-96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461343"/>
      </p:ext>
    </p:extLst>
  </p:cSld>
  <p:clrMapOvr>
    <a:masterClrMapping/>
  </p:clrMapOvr>
  <p:transition spd="med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  <p:bldP spid="158" grpId="0" animBg="1"/>
    </p:bldLst>
  </p:timing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标题"/>
          <p:cNvSpPr>
            <a:spLocks noGrp="1"/>
          </p:cNvSpPr>
          <p:nvPr>
            <p:ph type="title"/>
          </p:nvPr>
        </p:nvSpPr>
        <p:spPr>
          <a:xfrm rot="0">
            <a:off x="1337702" y="1993046"/>
            <a:ext cx="9511280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>
                <a:latin typeface="CESI仿宋-GB2312" pitchFamily="-128" charset="-122"/>
                <a:ea typeface="CESI仿宋-GB2312" pitchFamily="-128" charset="-122"/>
              </a:rPr>
              <a:t>《黑土地保护法》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  <p:sp>
        <p:nvSpPr>
          <p:cNvPr id="155" name="内容占位符"/>
          <p:cNvSpPr>
            <a:spLocks noGrp="1"/>
          </p:cNvSpPr>
          <p:nvPr>
            <p:ph idx="1"/>
          </p:nvPr>
        </p:nvSpPr>
        <p:spPr>
          <a:xfrm rot="0">
            <a:off x="911440" y="3250684"/>
            <a:ext cx="10487161" cy="2168608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marL="1437132" indent="-1437132" algn="just">
              <a:buNone/>
            </a:pPr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第二十一条   　建设项目不得占用黑土地；确需占用的，应当依法严格审批，并补充数量和质量相当的耕地。建设项目占用黑土地的，应当按照规定的标准对耕作层的土壤进行剥离。剥离的黑土应当就近用于新开垦耕地和劣质耕地改良、被污染耕地的治理、高标准农田建设、土地复垦等。建设项目主体应当制定剥离黑土的再利用方案，报自然资源主管部门备案。具体办法由四省区人民政府分别制定。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8727292"/>
      </p:ext>
    </p:extLst>
  </p:cSld>
  <p:clrMapOvr>
    <a:masterClrMapping/>
  </p:clrMapOvr>
  <p:transition spd="med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5" grpId="0" build="p" bldLvl="1" animBg="1"/>
    </p:bldLst>
  </p:timing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标题"/>
          <p:cNvSpPr>
            <a:spLocks noGrp="1"/>
          </p:cNvSpPr>
          <p:nvPr>
            <p:ph type="title"/>
          </p:nvPr>
        </p:nvSpPr>
        <p:spPr>
          <a:xfrm rot="0">
            <a:off x="1423426" y="2893975"/>
            <a:ext cx="9237420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 kern="0">
                <a:solidFill>
                  <a:srgbClr val="333333"/>
                </a:solidFill>
                <a:latin typeface="方正黑体_GBK" pitchFamily="-96" charset="-122"/>
                <a:ea typeface="方正黑体_GBK" pitchFamily="-96" charset="-122"/>
                <a:cs typeface="仿宋" pitchFamily="0" charset="0"/>
              </a:rPr>
              <a:t>二、制定《办法》的必要性</a:t>
            </a:r>
            <a:br>
              <a:rPr lang="zh-CN" altLang="en-US" sz="1600" kern="0">
                <a:solidFill>
                  <a:srgbClr val="333333"/>
                </a:solidFill>
                <a:latin typeface="方正黑体_GBK" pitchFamily="-96" charset="-122"/>
                <a:ea typeface="方正黑体_GBK" pitchFamily="-96" charset="-122"/>
                <a:cs typeface="仿宋" pitchFamily="0" charset="0"/>
              </a:rPr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9218033"/>
      </p:ext>
    </p:ext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</p:bldLst>
  </p:timing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内容占位符"/>
          <p:cNvSpPr>
            <a:spLocks noGrp="1"/>
          </p:cNvSpPr>
          <p:nvPr>
            <p:ph idx="1"/>
          </p:nvPr>
        </p:nvSpPr>
        <p:spPr>
          <a:xfrm rot="0">
            <a:off x="854291" y="2535307"/>
            <a:ext cx="10487161" cy="1362019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吉林省的典型黑土区耕地总面积为6900万亩，约占全省耕地总面积的66%。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en-US" altLang="zh-CN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2020年7月，习近平总书记在吉林省考察时指出，要“采取有效措施切实把黑土地这个‘耕地中的大熊猫’保护好、利用好，使之永远造福人民”。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656076"/>
      </p:ext>
    </p:extLst>
  </p:cSld>
  <p:clrMapOvr>
    <a:masterClrMapping/>
  </p:clrMapOvr>
  <p:transition spd="med"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build="p" bldLvl="1" animBg="1"/>
      <p:bldP spid="160" grpId="1" build="p" bldLvl="1" animBg="1"/>
    </p:bldLst>
  </p:timing>
</p:sld>
</file>

<file path=ppt/slides/slide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内容占位符"/>
          <p:cNvSpPr>
            <a:spLocks noGrp="1"/>
          </p:cNvSpPr>
          <p:nvPr>
            <p:ph idx="1"/>
          </p:nvPr>
        </p:nvSpPr>
        <p:spPr>
          <a:xfrm rot="0">
            <a:off x="854291" y="2535307"/>
            <a:ext cx="10487161" cy="2393150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en-US" altLang="zh-CN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2018年《条例》颁布以来，全省建设占用耕地剥离耕作层土壤面积7641.4公顷，剥离土方量2312.6万立方米，较好地完成了对全省建设占用耕地的保护任务。</a:t>
            </a:r>
            <a:endParaRPr lang="zh-CN" altLang="en-US" sz="2200">
              <a:latin typeface="CESI仿宋-GB2312" pitchFamily="-128" charset="-122"/>
              <a:ea typeface="CESI仿宋-GB2312" pitchFamily="-12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640328"/>
      </p:ext>
    </p:extLst>
  </p:cSld>
  <p:clrMapOvr>
    <a:masterClrMapping/>
  </p:clrMapOvr>
  <p:transition spd="med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build="p" bldLvl="1" animBg="1"/>
    </p:bldLst>
  </p:timing>
</p:sld>
</file>

<file path=ppt/slides/slide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内容占位符"/>
          <p:cNvSpPr>
            <a:spLocks noGrp="1"/>
          </p:cNvSpPr>
          <p:nvPr>
            <p:ph idx="1"/>
          </p:nvPr>
        </p:nvSpPr>
        <p:spPr>
          <a:xfrm rot="0">
            <a:off x="854291" y="2535307"/>
            <a:ext cx="10811472" cy="2375673"/>
          </a:xfrm>
          <a:prstGeom prst="rect"/>
          <a:ln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建设占用耕地耕作层土壤剥离利用缺乏计划统筹和有效衔接。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在耕作层土壤剥离工作在存储养护环节、交通运输环节和再利用环节经费保障不足。</a:t>
            </a:r>
            <a:endParaRPr lang="en-US" altLang="zh-CN" sz="2200" kern="0">
              <a:solidFill>
                <a:srgbClr val="333333"/>
              </a:solidFill>
              <a:latin typeface="CESI仿宋-GB2312" pitchFamily="-128" charset="-122"/>
              <a:ea typeface="CESI仿宋-GB2312" pitchFamily="-128" charset="-122"/>
              <a:cs typeface="仿宋" pitchFamily="0" charset="0"/>
            </a:endParaRPr>
          </a:p>
          <a:p>
            <a:pPr>
              <a:buFont typeface="Arial" pitchFamily="0" charset="0"/>
              <a:buChar char="•"/>
            </a:pPr>
            <a:r>
              <a:rPr lang="zh-CN" altLang="en-US" sz="2200" kern="0">
                <a:solidFill>
                  <a:srgbClr val="333333"/>
                </a:solidFill>
                <a:latin typeface="CESI仿宋-GB2312" pitchFamily="-128" charset="-122"/>
                <a:ea typeface="CESI仿宋-GB2312" pitchFamily="-128" charset="-122"/>
                <a:cs typeface="仿宋" pitchFamily="0" charset="0"/>
              </a:rPr>
              <a:t>在耕作层土壤剥离范围、约束激励措施落实还不够到位等问题突出。</a:t>
            </a:r>
            <a:endParaRPr lang="en-US" altLang="zh-CN" sz="2200">
              <a:latin typeface="CESI仿宋-GB2312" pitchFamily="-128" charset="-122"/>
              <a:ea typeface="CESI仿宋-GB2312" pitchFamily="-128" charset="-122"/>
            </a:endParaRP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822969"/>
      </p:ext>
    </p:extLst>
  </p:cSld>
  <p:clrMapOvr>
    <a:masterClrMapping/>
  </p:clrMapOvr>
  <p:transition spd="med" advClick="0" advTm="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1" nodeType="click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2" nodeType="click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build="p" bldLvl="1" animBg="1"/>
      <p:bldP spid="164" grpId="1" build="p" bldLvl="1" animBg="1"/>
      <p:bldP spid="164" grpId="2" build="p" bldLvl="1" animBg="1"/>
    </p:bldLst>
  </p:timing>
</p:sld>
</file>

<file path=ppt/slides/slide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标题"/>
          <p:cNvSpPr>
            <a:spLocks noGrp="1"/>
          </p:cNvSpPr>
          <p:nvPr>
            <p:ph type="title"/>
          </p:nvPr>
        </p:nvSpPr>
        <p:spPr>
          <a:xfrm rot="0">
            <a:off x="1432951" y="2913025"/>
            <a:ext cx="9511280" cy="951058"/>
          </a:xfrm>
          <a:prstGeom prst="rect"/>
          <a:ln w="9525" cmpd="sng" cap="flat">
            <a:noFill/>
            <a:prstDash val="solid"/>
            <a:miter/>
          </a:ln>
        </p:spPr>
        <p:txBody>
          <a:bodyPr>
            <a:prstTxWarp prst="textNoShape"/>
          </a:bodyPr>
          <a:lstStyle/>
          <a:p>
            <a:pPr algn="ctr"/>
            <a:r>
              <a:rPr lang="zh-CN" altLang="en-US" sz="2200" kern="0">
                <a:solidFill>
                  <a:srgbClr val="333333"/>
                </a:solidFill>
                <a:latin typeface="方正黑体_GBK" pitchFamily="-96" charset="-122"/>
                <a:ea typeface="方正黑体_GBK" pitchFamily="-96" charset="-122"/>
                <a:cs typeface="黑体" pitchFamily="-128" charset="-122"/>
              </a:rPr>
              <a:t>三、《办法》的制定过程</a:t>
            </a:r>
            <a:br>
              <a:rPr lang="zh-CN" altLang="en-US" sz="1600" kern="100">
                <a:solidFill>
                  <a:srgbClr val="000000"/>
                </a:solidFill>
                <a:latin typeface="方正黑体_GBK" pitchFamily="-96" charset="-122"/>
                <a:ea typeface="方正黑体_GBK" pitchFamily="-96" charset="-122"/>
                <a:cs typeface="微软雅黑" pitchFamily="-128" charset="-122"/>
              </a:rPr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7408056"/>
      </p:ext>
    </p:ext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 animBg="1"/>
    </p:bldLst>
  </p:timing>
</p:sld>
</file>

<file path=ppt/theme/theme1.xml><?xml version="1.0" encoding="utf-8"?>
<a:theme xmlns:a="http://schemas.openxmlformats.org/drawingml/2006/main" name="默认设计版式">
  <a:themeElements>
    <a:clrScheme name="默认设计版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默认设计版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默认设计版式">
      <a:fillStyleLst>
        <a:solidFill>
          <a:schemeClr val="phClr"/>
        </a:solidFill>
        <a:gradFill/>
        <a:gradFill/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2.xml><?xml version="1.0" encoding="utf-8"?>
<a:theme xmlns:a="http://schemas.openxmlformats.org/drawingml/2006/main" name="handoutMaster1">
  <a:themeElements>
    <a:clrScheme name="handout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andout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handoutMaster1">
      <a:fillStyleLst>
        <a:solidFill>
          <a:schemeClr val="phClr"/>
        </a:solidFill>
        <a:gradFill/>
        <a:gradFill/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1528</TotalTime>
  <Application>Yozo_Office27021597764231179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user</dc:creator>
  <cp:lastModifiedBy>user</cp:lastModifiedBy>
  <cp:revision>1</cp:revision>
  <dcterms:created xsi:type="dcterms:W3CDTF">2022-07-25T06:37:14Z</dcterms:created>
  <dcterms:modified xsi:type="dcterms:W3CDTF">2022-07-26T08:06:16Z</dcterms:modified>
</cp:coreProperties>
</file>